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Net Sales Performace Over Time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GM % 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NP %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waterfallChart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Net Sales Performace Over Time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c176873a-7436-4433-b565-3b8f2af122eb?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2bff00a56c6b459f" /><Relationship Type="http://schemas.openxmlformats.org/officeDocument/2006/relationships/slideLayout" Target="/ppt/slideLayouts/slideLayout8.xml" Id="Rf71b23c9e5a24496" /><Relationship Type="http://schemas.openxmlformats.org/officeDocument/2006/relationships/hyperlink" Target="https://app.powerbi.com/groups/me/reports/c176873a-7436-4433-b565-3b8f2af122eb/?pbi_source=PowerPoint" TargetMode="External" Id="RelId0" /><Relationship Type="http://schemas.openxmlformats.org/officeDocument/2006/relationships/image" Target="/ppt/media/image4.png" Id="imgId47493270"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dde2336e128b4d2d" /><Relationship Type="http://schemas.openxmlformats.org/officeDocument/2006/relationships/slideLayout" Target="/ppt/slideLayouts/slideLayout8.xml" Id="Rf4db922402b644f8" /><Relationship Type="http://schemas.openxmlformats.org/officeDocument/2006/relationships/hyperlink" Target="https://app.powerbi.com/groups/me/reports/c176873a-7436-4433-b565-3b8f2af122eb/?pbi_source=PowerPoint" TargetMode="External" Id="RelId1" /><Relationship Type="http://schemas.openxmlformats.org/officeDocument/2006/relationships/image" Target="/ppt/media/image5.png" Id="imgId47493272"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a96c599adefd4e56" /><Relationship Type="http://schemas.openxmlformats.org/officeDocument/2006/relationships/slideLayout" Target="/ppt/slideLayouts/slideLayout8.xml" Id="R7bbdb809e48940c8" /><Relationship Type="http://schemas.openxmlformats.org/officeDocument/2006/relationships/hyperlink" Target="https://app.powerbi.com/groups/me/reports/c176873a-7436-4433-b565-3b8f2af122eb/?pbi_source=PowerPoint" TargetMode="External" Id="RelId2" /><Relationship Type="http://schemas.openxmlformats.org/officeDocument/2006/relationships/image" Target="/ppt/media/image6.png" Id="imgId47493273"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e424ccf38b424f12" /><Relationship Type="http://schemas.openxmlformats.org/officeDocument/2006/relationships/slideLayout" Target="/ppt/slideLayouts/slideLayout8.xml" Id="R3cb9bb78ed6c41e9" /><Relationship Type="http://schemas.openxmlformats.org/officeDocument/2006/relationships/hyperlink" Target="https://app.powerbi.com/groups/me/reports/c176873a-7436-4433-b565-3b8f2af122eb/?pbi_source=PowerPoint" TargetMode="External" Id="RelId3" /><Relationship Type="http://schemas.openxmlformats.org/officeDocument/2006/relationships/image" Target="/ppt/media/image7.png" Id="imgId47493274"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66fd7ab300e845d3" /><Relationship Type="http://schemas.openxmlformats.org/officeDocument/2006/relationships/slideLayout" Target="/ppt/slideLayouts/slideLayout8.xml" Id="R59f918f3fef34925" /><Relationship Type="http://schemas.openxmlformats.org/officeDocument/2006/relationships/hyperlink" Target="https://app.powerbi.com/groups/me/reports/c176873a-7436-4433-b565-3b8f2af122eb/?pbi_source=PowerPoint" TargetMode="External" Id="RelId4" /><Relationship Type="http://schemas.openxmlformats.org/officeDocument/2006/relationships/image" Target="/ppt/media/image8.png" Id="imgId47493275"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627f1f836faf44b1" /><Relationship Type="http://schemas.openxmlformats.org/officeDocument/2006/relationships/slideLayout" Target="/ppt/slideLayouts/slideLayout8.xml" Id="Rc834beaed87f41e4" /><Relationship Type="http://schemas.openxmlformats.org/officeDocument/2006/relationships/hyperlink" Target="https://app.powerbi.com/groups/me/reports/c176873a-7436-4433-b565-3b8f2af122eb/?pbi_source=PowerPoint" TargetMode="External" Id="RelId5" /><Relationship Type="http://schemas.openxmlformats.org/officeDocument/2006/relationships/image" Target="/ppt/media/image9.png" Id="imgId47493277"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Business Insights 360 Project</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4/20/2024 8:05:17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4/20/2024 7:59:42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image ,image ,image ,image ,image ,image ,image ,image ,textbox ,textbox ,textbox ,textbox ,textbox ,textbox ,textbox ,textbox ,textbox ,textbox ,textbox ,textbox ,textbox ,textbox ,textbox ,shape ,card ,textbox ,textbox ,textbox.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47493270"/>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pivotTable ,slicer ,slicer ,slicer ,Net Sales Performace Over Time ,pivotTable ,pivotTable ,card ,card ,textbox ,slicer ,slicer ,slicer ,kpi ,textbox ,kpi ,textbox ,kpi ,textbox ,image ,shape ,image ,image ,image ,image ,image ,image ,shape ,textbox ,slicer ,card.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4749327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Finance View</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slicer ,slicer ,slicer ,slicer ,slicer ,slicer ,image ,shape ,image ,image ,image ,image ,image ,image ,shape ,textbox ,tableEx ,donutChart ,shape ,donutChart ,scatterChart ,pivotTable ,textbox ,textbox ,textbox ,slicer ,slicer.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4749327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View</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slicer ,slicer ,slicer ,slicer ,slicer ,slicer ,image ,shape ,image ,image ,image ,image ,image ,image ,shape ,textbox ,shape ,donutChart ,GM % Visual ,NP % Button ,textbox ,textbox ,textbox ,waterfallChart ,pivotTable ,pivotTable ,actionButton ,scatterChart.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4749327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Marketing View</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slicer ,slicer ,slicer ,Net Sales Performace Over Time ,textbox ,slicer ,slicer ,slicer ,kpi ,textbox ,kpi ,textbox ,kpi ,textbox ,image ,shape ,image ,image ,image ,image ,image ,image ,shape ,tableEx ,pivotTable ,textbox ,textbox.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47493275"/>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Supply Chain View</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slicer ,slicer ,slicer ,pivotTable ,textbox ,slicer ,slicer ,slicer ,kpi ,textbox ,kpi ,textbox ,kpi ,textbox ,image ,shape ,image ,image ,image ,image ,image ,image ,shape ,textbox ,slicer ,card ,kpi ,textbox ,donutChart ,textbox ,donutChart ,textbox ,tableEx ,lineClusteredColumnComboChart ,textbox ,ribbonChart ,pivotTable ,textbox ,textbox ,textbox ,shape.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47493277"/>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Executive View</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